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E0C494"/>
    <a:srgbClr val="EEDB98"/>
    <a:srgbClr val="EAEBF0"/>
    <a:srgbClr val="395D4C"/>
    <a:srgbClr val="3F3832"/>
    <a:srgbClr val="3A4053"/>
    <a:srgbClr val="5B6066"/>
    <a:srgbClr val="272A3B"/>
    <a:srgbClr val="967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7" d="100"/>
          <a:sy n="87" d="100"/>
        </p:scale>
        <p:origin x="21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Plaats hier uw contactgegevens!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Plaats hier uw promotievoorwaarden!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ShineKey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Orb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Ronde gevormde, gerecyclede PU lederen sleutelhanger met metalen ring en roestvrij stalen logoplaat met rubberen afwerking. Met speciale coating voor spiegellasergraveren.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08245" y="968435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Chargelight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Tone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AP864122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Gerecycleerde aluminium zaklamp met ingebouwde USB oplaadbare batterij (400 mAh) en draagriem. Met zoombare high power COB licht en 3 lichtmodi. Inclusief USB lader kabel.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22075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Zencall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Gerecycleerde ABS antistress fidget speelgoed sleutelhanger met geïntegreerde mobiele houder en metalen ring.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" y="552917"/>
            <a:ext cx="5759453" cy="3016853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Bewaard, gebruikt, herinnerd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De meest praktische accessoires zoals sleutelhangers en gereedschap verdienen altijd hun plaats. Onze grote verscheidenheid aan handige metgezellen zijn gemaakt om overal mee naar toe te nemen.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01993" y="13222529"/>
            <a:ext cx="1686749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Multilevel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Multifunctionele, bamboe sleutelhanger met metalen ring, liniaal, magneet en dubbele waterpas.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Ralhut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Huisvormige, gerecyclede aluminium sleutelhanger met metalen ring.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Rambek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Gerecycleerde ABS ijsschraper met bamboe handvat.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szerszám, fordítólapá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73C99B1-4C10-6DE2-FA0A-0532BA9249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539" y="11533703"/>
            <a:ext cx="1433940" cy="1433940"/>
          </a:xfrm>
          <a:prstGeom prst="rect">
            <a:avLst/>
          </a:prstGeom>
        </p:spPr>
      </p:pic>
      <p:pic>
        <p:nvPicPr>
          <p:cNvPr id="20" name="Kép 19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B3079A0-CDBF-AB66-2A89-1757F2A33A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510" y="11338209"/>
            <a:ext cx="1608111" cy="1608111"/>
          </a:xfrm>
          <a:prstGeom prst="rect">
            <a:avLst/>
          </a:prstGeom>
        </p:spPr>
      </p:pic>
      <p:pic>
        <p:nvPicPr>
          <p:cNvPr id="23" name="Kép 22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D8C0297-E2A2-D97E-3255-F23B347623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0" y="11438808"/>
            <a:ext cx="1535001" cy="15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181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172</cp:revision>
  <cp:lastPrinted>2020-10-14T10:13:42Z</cp:lastPrinted>
  <dcterms:created xsi:type="dcterms:W3CDTF">2020-04-21T06:52:21Z</dcterms:created>
  <dcterms:modified xsi:type="dcterms:W3CDTF">2025-08-14T12:00:02Z</dcterms:modified>
  <cp:category/>
</cp:coreProperties>
</file>